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E04A-87C7-4F35-A190-BBDDD3BE98E2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D756-AC6B-4F21-B644-613AB482BEC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E04A-87C7-4F35-A190-BBDDD3BE98E2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D756-AC6B-4F21-B644-613AB482BEC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E04A-87C7-4F35-A190-BBDDD3BE98E2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D756-AC6B-4F21-B644-613AB482BE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E04A-87C7-4F35-A190-BBDDD3BE98E2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D756-AC6B-4F21-B644-613AB482BEC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E04A-87C7-4F35-A190-BBDDD3BE98E2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D756-AC6B-4F21-B644-613AB482BEC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E04A-87C7-4F35-A190-BBDDD3BE98E2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D756-AC6B-4F21-B644-613AB482BE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E04A-87C7-4F35-A190-BBDDD3BE98E2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D756-AC6B-4F21-B644-613AB482BE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E04A-87C7-4F35-A190-BBDDD3BE98E2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D756-AC6B-4F21-B644-613AB482BE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E04A-87C7-4F35-A190-BBDDD3BE98E2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D756-AC6B-4F21-B644-613AB482BEC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E04A-87C7-4F35-A190-BBDDD3BE98E2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D756-AC6B-4F21-B644-613AB482BE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E04A-87C7-4F35-A190-BBDDD3BE98E2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D756-AC6B-4F21-B644-613AB482BE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BDFE04A-87C7-4F35-A190-BBDDD3BE98E2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8E4D756-AC6B-4F21-B644-613AB482BEC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Урок 22  </a:t>
            </a:r>
            <a:r>
              <a:rPr lang="ru-RU" smtClean="0"/>
              <a:t>Устный счёт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836712"/>
            <a:ext cx="7175351" cy="1793167"/>
          </a:xfrm>
        </p:spPr>
        <p:txBody>
          <a:bodyPr/>
          <a:lstStyle/>
          <a:p>
            <a:r>
              <a:rPr lang="ru-RU" b="1" cap="all" dirty="0"/>
              <a:t>Свойства функции </a:t>
            </a:r>
            <a:r>
              <a:rPr lang="ru-RU" b="1" i="1" dirty="0"/>
              <a:t>у</a:t>
            </a:r>
            <a:r>
              <a:rPr lang="ru-RU" b="1" dirty="0"/>
              <a:t> = </a:t>
            </a:r>
            <a:r>
              <a:rPr lang="ru-RU" b="1" i="1" dirty="0"/>
              <a:t>ах</a:t>
            </a:r>
            <a:r>
              <a:rPr lang="ru-RU" b="1" baseline="30000" dirty="0"/>
              <a:t>2</a:t>
            </a:r>
            <a:r>
              <a:rPr lang="ru-RU" b="1" dirty="0"/>
              <a:t> + </a:t>
            </a:r>
            <a:r>
              <a:rPr lang="ru-RU" b="1" i="1" dirty="0" err="1"/>
              <a:t>bх</a:t>
            </a:r>
            <a:r>
              <a:rPr lang="ru-RU" b="1" dirty="0"/>
              <a:t> + </a:t>
            </a:r>
            <a:r>
              <a:rPr lang="ru-RU" b="1" i="1" dirty="0"/>
              <a:t>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523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426170"/>
              </a:xfrm>
            </p:spPr>
            <p:txBody>
              <a:bodyPr>
                <a:noAutofit/>
              </a:bodyPr>
              <a:lstStyle/>
              <a:p>
                <a:r>
                  <a:rPr lang="ru-RU" sz="3200" dirty="0"/>
                  <a:t>Парабола, изображенная на рисунке, получена сдвигами вдоль осей координат параболы </a:t>
                </a:r>
                <a:r>
                  <a:rPr lang="ru-RU" sz="3200" i="1" dirty="0"/>
                  <a:t>у</a:t>
                </a:r>
                <a:r>
                  <a:rPr lang="ru-RU" sz="32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/>
                        </m:ctrlPr>
                      </m:fPr>
                      <m:num>
                        <m:r>
                          <a:rPr lang="ru-RU" sz="3200" i="1"/>
                          <m:t>1</m:t>
                        </m:r>
                      </m:num>
                      <m:den>
                        <m:r>
                          <a:rPr lang="ru-RU" sz="3200" i="1"/>
                          <m:t>2</m:t>
                        </m:r>
                      </m:den>
                    </m:f>
                  </m:oMath>
                </a14:m>
                <a:r>
                  <a:rPr lang="ru-RU" sz="3200" i="1" dirty="0"/>
                  <a:t>х</a:t>
                </a:r>
                <a:r>
                  <a:rPr lang="ru-RU" sz="3200" baseline="30000" dirty="0"/>
                  <a:t>2</a:t>
                </a:r>
                <a:r>
                  <a:rPr lang="ru-RU" sz="3200" dirty="0"/>
                  <a:t>. Назовите ее формулу.</a:t>
                </a:r>
              </a:p>
            </p:txBody>
          </p:sp>
        </mc:Choice>
        <mc:Fallback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426170"/>
              </a:xfrm>
              <a:blipFill rotWithShape="1">
                <a:blip r:embed="rId2"/>
                <a:stretch>
                  <a:fillRect t="-12821" r="-3333" b="-769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0" y="1916832"/>
            <a:ext cx="4498230" cy="4002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88840"/>
            <a:ext cx="4183732" cy="35792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767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</TotalTime>
  <Words>38</Words>
  <Application>Microsoft Office PowerPoint</Application>
  <PresentationFormat>Экран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Воздушный поток</vt:lpstr>
      <vt:lpstr>Свойства функции у = ах2 + bх + с</vt:lpstr>
      <vt:lpstr>Парабола, изображенная на рисунке, получена сдвигами вдоль осей координат параболы у = 1/2х2. Назовите ее формулу.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Свойства функции у = ах2 + bх + с</dc:title>
  <dc:creator>User</dc:creator>
  <cp:lastModifiedBy>User</cp:lastModifiedBy>
  <cp:revision>1</cp:revision>
  <dcterms:created xsi:type="dcterms:W3CDTF">2016-11-23T18:44:56Z</dcterms:created>
  <dcterms:modified xsi:type="dcterms:W3CDTF">2016-11-23T18:48:07Z</dcterms:modified>
</cp:coreProperties>
</file>